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5"/>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734" r:id="rId31"/>
    <p:sldId id="742" r:id="rId32"/>
    <p:sldId id="636" r:id="rId33"/>
    <p:sldId id="689" r:id="rId34"/>
    <p:sldId id="642" r:id="rId35"/>
    <p:sldId id="643" r:id="rId36"/>
    <p:sldId id="687" r:id="rId37"/>
    <p:sldId id="640" r:id="rId38"/>
    <p:sldId id="685" r:id="rId39"/>
    <p:sldId id="631" r:id="rId40"/>
    <p:sldId id="632" r:id="rId41"/>
    <p:sldId id="686" r:id="rId42"/>
    <p:sldId id="750"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730" r:id="rId76"/>
    <p:sldId id="585" r:id="rId77"/>
    <p:sldId id="287" r:id="rId78"/>
    <p:sldId id="770" r:id="rId79"/>
    <p:sldId id="768" r:id="rId80"/>
    <p:sldId id="746" r:id="rId81"/>
    <p:sldId id="748" r:id="rId82"/>
    <p:sldId id="352" r:id="rId83"/>
    <p:sldId id="353" r:id="rId84"/>
    <p:sldId id="354" r:id="rId85"/>
    <p:sldId id="355" r:id="rId86"/>
    <p:sldId id="356" r:id="rId87"/>
    <p:sldId id="357" r:id="rId88"/>
    <p:sldId id="769" r:id="rId89"/>
    <p:sldId id="358" r:id="rId90"/>
    <p:sldId id="359" r:id="rId91"/>
    <p:sldId id="360" r:id="rId92"/>
    <p:sldId id="361" r:id="rId93"/>
    <p:sldId id="362"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9"/>
    <p:restoredTop sz="96671"/>
  </p:normalViewPr>
  <p:slideViewPr>
    <p:cSldViewPr snapToGrid="0">
      <p:cViewPr varScale="1">
        <p:scale>
          <a:sx n="147" d="100"/>
          <a:sy n="147" d="100"/>
        </p:scale>
        <p:origin x="192" y="56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57.jpg"/><Relationship Id="rId5" Type="http://schemas.openxmlformats.org/officeDocument/2006/relationships/image" Target="../media/image156.png"/><Relationship Id="rId4" Type="http://schemas.openxmlformats.org/officeDocument/2006/relationships/image" Target="../media/image155.jp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sv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4.jpeg"/><Relationship Id="rId5" Type="http://schemas.openxmlformats.org/officeDocument/2006/relationships/hyperlink" Target="https://www.linkedin.com/in/theipguru/" TargetMode="External"/><Relationship Id="rId4" Type="http://schemas.openxmlformats.org/officeDocument/2006/relationships/image" Target="../media/image163.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71.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4.jpg"/><Relationship Id="rId5" Type="http://schemas.openxmlformats.org/officeDocument/2006/relationships/image" Target="../media/image203.jpg"/><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8.jpg"/><Relationship Id="rId5" Type="http://schemas.openxmlformats.org/officeDocument/2006/relationships/image" Target="../media/image207.pn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3.png"/></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7.png"/></Relationships>
</file>

<file path=ppt/slides/_rels/slide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9.png"/></Relationships>
</file>

<file path=ppt/slides/_rels/slide8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1.png"/></Relationships>
</file>

<file path=ppt/slides/_rels/slide8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3.png"/></Relationships>
</file>

<file path=ppt/slides/_rels/slide9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5.png"/></Relationships>
</file>

<file path=ppt/slides/_rels/slide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7.png"/></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43130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210600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15812</TotalTime>
  <Words>2585</Words>
  <Application>Microsoft Macintosh PowerPoint</Application>
  <PresentationFormat>On-screen Show (16:9)</PresentationFormat>
  <Paragraphs>352</Paragraphs>
  <Slides>93</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Korean ISO/IEC 18974 Adoption Is Excellent!</vt:lpstr>
      <vt:lpstr>Chinese Operating Systems Love OpenChain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242</cp:revision>
  <dcterms:modified xsi:type="dcterms:W3CDTF">2025-09-12T08:57:16Z</dcterms:modified>
</cp:coreProperties>
</file>